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59" r:id="rId4"/>
    <p:sldId id="258" r:id="rId5"/>
    <p:sldId id="257" r:id="rId6"/>
    <p:sldId id="260" r:id="rId7"/>
    <p:sldId id="265" r:id="rId8"/>
    <p:sldId id="268" r:id="rId9"/>
    <p:sldId id="266" r:id="rId10"/>
    <p:sldId id="262" r:id="rId11"/>
    <p:sldId id="261" r:id="rId12"/>
    <p:sldId id="26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498CC2-2D26-42AA-B0D0-4B26CD0C4D5A}" v="8" dt="2021-12-13T03:19:55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taaarti34@outlook.com" userId="6d8d8d21e4164091" providerId="LiveId" clId="{3D498CC2-2D26-42AA-B0D0-4B26CD0C4D5A}"/>
    <pc:docChg chg="undo custSel addSld modSld">
      <pc:chgData name="mehtaaarti34@outlook.com" userId="6d8d8d21e4164091" providerId="LiveId" clId="{3D498CC2-2D26-42AA-B0D0-4B26CD0C4D5A}" dt="2021-12-13T03:22:57.683" v="586" actId="14100"/>
      <pc:docMkLst>
        <pc:docMk/>
      </pc:docMkLst>
      <pc:sldChg chg="modSp mod">
        <pc:chgData name="mehtaaarti34@outlook.com" userId="6d8d8d21e4164091" providerId="LiveId" clId="{3D498CC2-2D26-42AA-B0D0-4B26CD0C4D5A}" dt="2021-12-13T02:02:52.865" v="426" actId="20577"/>
        <pc:sldMkLst>
          <pc:docMk/>
          <pc:sldMk cId="2112792886" sldId="257"/>
        </pc:sldMkLst>
        <pc:spChg chg="mod">
          <ac:chgData name="mehtaaarti34@outlook.com" userId="6d8d8d21e4164091" providerId="LiveId" clId="{3D498CC2-2D26-42AA-B0D0-4B26CD0C4D5A}" dt="2021-12-13T02:02:52.865" v="426" actId="20577"/>
          <ac:spMkLst>
            <pc:docMk/>
            <pc:sldMk cId="2112792886" sldId="257"/>
            <ac:spMk id="5" creationId="{FA6F65C5-C574-49AC-A414-5C3A310FCB56}"/>
          </ac:spMkLst>
        </pc:spChg>
      </pc:sldChg>
      <pc:sldChg chg="addSp delSp modSp mod">
        <pc:chgData name="mehtaaarti34@outlook.com" userId="6d8d8d21e4164091" providerId="LiveId" clId="{3D498CC2-2D26-42AA-B0D0-4B26CD0C4D5A}" dt="2021-12-13T01:39:37.587" v="15" actId="14100"/>
        <pc:sldMkLst>
          <pc:docMk/>
          <pc:sldMk cId="3592715468" sldId="258"/>
        </pc:sldMkLst>
        <pc:spChg chg="mod">
          <ac:chgData name="mehtaaarti34@outlook.com" userId="6d8d8d21e4164091" providerId="LiveId" clId="{3D498CC2-2D26-42AA-B0D0-4B26CD0C4D5A}" dt="2021-12-13T01:39:07.445" v="10" actId="26606"/>
          <ac:spMkLst>
            <pc:docMk/>
            <pc:sldMk cId="3592715468" sldId="258"/>
            <ac:spMk id="2" creationId="{11F8BA31-F4ED-4EBE-BDFB-B9BF0D644786}"/>
          </ac:spMkLst>
        </pc:spChg>
        <pc:spChg chg="mod">
          <ac:chgData name="mehtaaarti34@outlook.com" userId="6d8d8d21e4164091" providerId="LiveId" clId="{3D498CC2-2D26-42AA-B0D0-4B26CD0C4D5A}" dt="2021-12-13T01:39:07.445" v="10" actId="26606"/>
          <ac:spMkLst>
            <pc:docMk/>
            <pc:sldMk cId="3592715468" sldId="258"/>
            <ac:spMk id="3" creationId="{4243739C-3AF4-4777-BD70-A0E7AA98079F}"/>
          </ac:spMkLst>
        </pc:spChg>
        <pc:spChg chg="del">
          <ac:chgData name="mehtaaarti34@outlook.com" userId="6d8d8d21e4164091" providerId="LiveId" clId="{3D498CC2-2D26-42AA-B0D0-4B26CD0C4D5A}" dt="2021-12-13T01:38:42.314" v="5" actId="26606"/>
          <ac:spMkLst>
            <pc:docMk/>
            <pc:sldMk cId="3592715468" sldId="258"/>
            <ac:spMk id="10" creationId="{A35CBD63-8F8F-47DC-9CE7-159E6161D872}"/>
          </ac:spMkLst>
        </pc:spChg>
        <pc:spChg chg="del">
          <ac:chgData name="mehtaaarti34@outlook.com" userId="6d8d8d21e4164091" providerId="LiveId" clId="{3D498CC2-2D26-42AA-B0D0-4B26CD0C4D5A}" dt="2021-12-13T01:38:42.314" v="5" actId="26606"/>
          <ac:spMkLst>
            <pc:docMk/>
            <pc:sldMk cId="3592715468" sldId="258"/>
            <ac:spMk id="12" creationId="{CA0E3486-FD49-4921-B4F4-E5BB5C88AC79}"/>
          </ac:spMkLst>
        </pc:spChg>
        <pc:spChg chg="del">
          <ac:chgData name="mehtaaarti34@outlook.com" userId="6d8d8d21e4164091" providerId="LiveId" clId="{3D498CC2-2D26-42AA-B0D0-4B26CD0C4D5A}" dt="2021-12-13T01:38:42.314" v="5" actId="26606"/>
          <ac:spMkLst>
            <pc:docMk/>
            <pc:sldMk cId="3592715468" sldId="258"/>
            <ac:spMk id="14" creationId="{83B4A72C-2924-4CE2-8674-7E02E182ED6D}"/>
          </ac:spMkLst>
        </pc:spChg>
        <pc:spChg chg="add del">
          <ac:chgData name="mehtaaarti34@outlook.com" userId="6d8d8d21e4164091" providerId="LiveId" clId="{3D498CC2-2D26-42AA-B0D0-4B26CD0C4D5A}" dt="2021-12-13T01:39:07.445" v="10" actId="26606"/>
          <ac:spMkLst>
            <pc:docMk/>
            <pc:sldMk cId="3592715468" sldId="258"/>
            <ac:spMk id="19" creationId="{1FCF8D96-ACCE-4A38-BFE7-4D631184D16A}"/>
          </ac:spMkLst>
        </pc:spChg>
        <pc:spChg chg="add">
          <ac:chgData name="mehtaaarti34@outlook.com" userId="6d8d8d21e4164091" providerId="LiveId" clId="{3D498CC2-2D26-42AA-B0D0-4B26CD0C4D5A}" dt="2021-12-13T01:39:07.445" v="10" actId="26606"/>
          <ac:spMkLst>
            <pc:docMk/>
            <pc:sldMk cId="3592715468" sldId="258"/>
            <ac:spMk id="24" creationId="{A35CBD63-8F8F-47DC-9CE7-159E6161D872}"/>
          </ac:spMkLst>
        </pc:spChg>
        <pc:spChg chg="add">
          <ac:chgData name="mehtaaarti34@outlook.com" userId="6d8d8d21e4164091" providerId="LiveId" clId="{3D498CC2-2D26-42AA-B0D0-4B26CD0C4D5A}" dt="2021-12-13T01:39:07.445" v="10" actId="26606"/>
          <ac:spMkLst>
            <pc:docMk/>
            <pc:sldMk cId="3592715468" sldId="258"/>
            <ac:spMk id="26" creationId="{CA0E3486-FD49-4921-B4F4-E5BB5C88AC79}"/>
          </ac:spMkLst>
        </pc:spChg>
        <pc:spChg chg="add">
          <ac:chgData name="mehtaaarti34@outlook.com" userId="6d8d8d21e4164091" providerId="LiveId" clId="{3D498CC2-2D26-42AA-B0D0-4B26CD0C4D5A}" dt="2021-12-13T01:39:07.445" v="10" actId="26606"/>
          <ac:spMkLst>
            <pc:docMk/>
            <pc:sldMk cId="3592715468" sldId="258"/>
            <ac:spMk id="28" creationId="{83B4A72C-2924-4CE2-8674-7E02E182ED6D}"/>
          </ac:spMkLst>
        </pc:spChg>
        <pc:picChg chg="del">
          <ac:chgData name="mehtaaarti34@outlook.com" userId="6d8d8d21e4164091" providerId="LiveId" clId="{3D498CC2-2D26-42AA-B0D0-4B26CD0C4D5A}" dt="2021-12-13T01:38:39.205" v="1" actId="478"/>
          <ac:picMkLst>
            <pc:docMk/>
            <pc:sldMk cId="3592715468" sldId="258"/>
            <ac:picMk id="5" creationId="{DA3275AC-B7A1-4B32-B9C6-195C9A2EB753}"/>
          </ac:picMkLst>
        </pc:picChg>
        <pc:picChg chg="add del mod">
          <ac:chgData name="mehtaaarti34@outlook.com" userId="6d8d8d21e4164091" providerId="LiveId" clId="{3D498CC2-2D26-42AA-B0D0-4B26CD0C4D5A}" dt="2021-12-13T01:38:51.040" v="6" actId="478"/>
          <ac:picMkLst>
            <pc:docMk/>
            <pc:sldMk cId="3592715468" sldId="258"/>
            <ac:picMk id="6" creationId="{FC05FA74-0C3D-4332-9977-5F142B5D1907}"/>
          </ac:picMkLst>
        </pc:picChg>
        <pc:picChg chg="add mod">
          <ac:chgData name="mehtaaarti34@outlook.com" userId="6d8d8d21e4164091" providerId="LiveId" clId="{3D498CC2-2D26-42AA-B0D0-4B26CD0C4D5A}" dt="2021-12-13T01:39:37.587" v="15" actId="14100"/>
          <ac:picMkLst>
            <pc:docMk/>
            <pc:sldMk cId="3592715468" sldId="258"/>
            <ac:picMk id="8" creationId="{8C9B2896-E5C3-4FE0-800F-55368A20EABC}"/>
          </ac:picMkLst>
        </pc:picChg>
      </pc:sldChg>
      <pc:sldChg chg="modSp mod">
        <pc:chgData name="mehtaaarti34@outlook.com" userId="6d8d8d21e4164091" providerId="LiveId" clId="{3D498CC2-2D26-42AA-B0D0-4B26CD0C4D5A}" dt="2021-12-13T01:59:52.343" v="197" actId="20577"/>
        <pc:sldMkLst>
          <pc:docMk/>
          <pc:sldMk cId="2756669279" sldId="259"/>
        </pc:sldMkLst>
        <pc:spChg chg="mod">
          <ac:chgData name="mehtaaarti34@outlook.com" userId="6d8d8d21e4164091" providerId="LiveId" clId="{3D498CC2-2D26-42AA-B0D0-4B26CD0C4D5A}" dt="2021-12-13T01:59:52.343" v="197" actId="20577"/>
          <ac:spMkLst>
            <pc:docMk/>
            <pc:sldMk cId="2756669279" sldId="259"/>
            <ac:spMk id="7" creationId="{6CE69E70-D882-41E7-8E44-93671CE580D3}"/>
          </ac:spMkLst>
        </pc:spChg>
      </pc:sldChg>
      <pc:sldChg chg="addSp delSp modSp mod setBg">
        <pc:chgData name="mehtaaarti34@outlook.com" userId="6d8d8d21e4164091" providerId="LiveId" clId="{3D498CC2-2D26-42AA-B0D0-4B26CD0C4D5A}" dt="2021-12-13T03:22:57.683" v="586" actId="14100"/>
        <pc:sldMkLst>
          <pc:docMk/>
          <pc:sldMk cId="2437490723" sldId="260"/>
        </pc:sldMkLst>
        <pc:spChg chg="mod">
          <ac:chgData name="mehtaaarti34@outlook.com" userId="6d8d8d21e4164091" providerId="LiveId" clId="{3D498CC2-2D26-42AA-B0D0-4B26CD0C4D5A}" dt="2021-12-13T03:22:34.091" v="579" actId="26606"/>
          <ac:spMkLst>
            <pc:docMk/>
            <pc:sldMk cId="2437490723" sldId="260"/>
            <ac:spMk id="2" creationId="{C11F0D37-22AD-4352-91EF-7276D8B0E40A}"/>
          </ac:spMkLst>
        </pc:spChg>
        <pc:spChg chg="add del mod">
          <ac:chgData name="mehtaaarti34@outlook.com" userId="6d8d8d21e4164091" providerId="LiveId" clId="{3D498CC2-2D26-42AA-B0D0-4B26CD0C4D5A}" dt="2021-12-13T03:22:34.091" v="579" actId="26606"/>
          <ac:spMkLst>
            <pc:docMk/>
            <pc:sldMk cId="2437490723" sldId="260"/>
            <ac:spMk id="4" creationId="{A6901EA5-C6FA-43BC-802B-A5CE2A4A0BA7}"/>
          </ac:spMkLst>
        </pc:spChg>
        <pc:spChg chg="add del">
          <ac:chgData name="mehtaaarti34@outlook.com" userId="6d8d8d21e4164091" providerId="LiveId" clId="{3D498CC2-2D26-42AA-B0D0-4B26CD0C4D5A}" dt="2021-12-13T01:42:08.643" v="19" actId="26606"/>
          <ac:spMkLst>
            <pc:docMk/>
            <pc:sldMk cId="2437490723" sldId="260"/>
            <ac:spMk id="10" creationId="{1FCF8D96-ACCE-4A38-BFE7-4D631184D16A}"/>
          </ac:spMkLst>
        </pc:spChg>
        <pc:spChg chg="add del">
          <ac:chgData name="mehtaaarti34@outlook.com" userId="6d8d8d21e4164091" providerId="LiveId" clId="{3D498CC2-2D26-42AA-B0D0-4B26CD0C4D5A}" dt="2021-12-13T01:42:14.405" v="23" actId="26606"/>
          <ac:spMkLst>
            <pc:docMk/>
            <pc:sldMk cId="2437490723" sldId="260"/>
            <ac:spMk id="12" creationId="{CA0E3486-FD49-4921-B4F4-E5BB5C88AC79}"/>
          </ac:spMkLst>
        </pc:spChg>
        <pc:spChg chg="add del">
          <ac:chgData name="mehtaaarti34@outlook.com" userId="6d8d8d21e4164091" providerId="LiveId" clId="{3D498CC2-2D26-42AA-B0D0-4B26CD0C4D5A}" dt="2021-12-13T01:42:14.405" v="23" actId="26606"/>
          <ac:spMkLst>
            <pc:docMk/>
            <pc:sldMk cId="2437490723" sldId="260"/>
            <ac:spMk id="13" creationId="{A35CBD63-8F8F-47DC-9CE7-159E6161D872}"/>
          </ac:spMkLst>
        </pc:spChg>
        <pc:spChg chg="add del">
          <ac:chgData name="mehtaaarti34@outlook.com" userId="6d8d8d21e4164091" providerId="LiveId" clId="{3D498CC2-2D26-42AA-B0D0-4B26CD0C4D5A}" dt="2021-12-13T01:42:14.405" v="23" actId="26606"/>
          <ac:spMkLst>
            <pc:docMk/>
            <pc:sldMk cId="2437490723" sldId="260"/>
            <ac:spMk id="14" creationId="{83B4A72C-2924-4CE2-8674-7E02E182ED6D}"/>
          </ac:spMkLst>
        </pc:spChg>
        <pc:spChg chg="add del">
          <ac:chgData name="mehtaaarti34@outlook.com" userId="6d8d8d21e4164091" providerId="LiveId" clId="{3D498CC2-2D26-42AA-B0D0-4B26CD0C4D5A}" dt="2021-12-13T03:22:34.091" v="579" actId="26606"/>
          <ac:spMkLst>
            <pc:docMk/>
            <pc:sldMk cId="2437490723" sldId="260"/>
            <ac:spMk id="16" creationId="{17115F77-2FAE-4CA7-9A7F-10D5F2C8F831}"/>
          </ac:spMkLst>
        </pc:spChg>
        <pc:spChg chg="add del">
          <ac:chgData name="mehtaaarti34@outlook.com" userId="6d8d8d21e4164091" providerId="LiveId" clId="{3D498CC2-2D26-42AA-B0D0-4B26CD0C4D5A}" dt="2021-12-13T03:22:34.091" v="579" actId="26606"/>
          <ac:spMkLst>
            <pc:docMk/>
            <pc:sldMk cId="2437490723" sldId="260"/>
            <ac:spMk id="18" creationId="{5CD4C046-A04C-46CC-AFA3-6B0621F628C8}"/>
          </ac:spMkLst>
        </pc:spChg>
        <pc:spChg chg="add del">
          <ac:chgData name="mehtaaarti34@outlook.com" userId="6d8d8d21e4164091" providerId="LiveId" clId="{3D498CC2-2D26-42AA-B0D0-4B26CD0C4D5A}" dt="2021-12-13T03:22:34.091" v="579" actId="26606"/>
          <ac:spMkLst>
            <pc:docMk/>
            <pc:sldMk cId="2437490723" sldId="260"/>
            <ac:spMk id="20" creationId="{66C7A97A-A7DE-4DFB-8542-1E4BF24C7D31}"/>
          </ac:spMkLst>
        </pc:spChg>
        <pc:spChg chg="add del">
          <ac:chgData name="mehtaaarti34@outlook.com" userId="6d8d8d21e4164091" providerId="LiveId" clId="{3D498CC2-2D26-42AA-B0D0-4B26CD0C4D5A}" dt="2021-12-13T03:22:34.091" v="579" actId="26606"/>
          <ac:spMkLst>
            <pc:docMk/>
            <pc:sldMk cId="2437490723" sldId="260"/>
            <ac:spMk id="22" creationId="{BE111DB0-3D73-4D20-9D57-CEF5A0D865B9}"/>
          </ac:spMkLst>
        </pc:spChg>
        <pc:spChg chg="add del">
          <ac:chgData name="mehtaaarti34@outlook.com" userId="6d8d8d21e4164091" providerId="LiveId" clId="{3D498CC2-2D26-42AA-B0D0-4B26CD0C4D5A}" dt="2021-12-13T03:22:34.091" v="579" actId="26606"/>
          <ac:spMkLst>
            <pc:docMk/>
            <pc:sldMk cId="2437490723" sldId="260"/>
            <ac:spMk id="24" creationId="{027ADCA0-A066-4B16-8E1F-3C2483947B72}"/>
          </ac:spMkLst>
        </pc:spChg>
        <pc:picChg chg="add del mod">
          <ac:chgData name="mehtaaarti34@outlook.com" userId="6d8d8d21e4164091" providerId="LiveId" clId="{3D498CC2-2D26-42AA-B0D0-4B26CD0C4D5A}" dt="2021-12-13T01:42:32.242" v="29" actId="478"/>
          <ac:picMkLst>
            <pc:docMk/>
            <pc:sldMk cId="2437490723" sldId="260"/>
            <ac:picMk id="5" creationId="{9AC4912D-5266-427C-BBFD-D6C7207F7719}"/>
          </ac:picMkLst>
        </pc:picChg>
        <pc:picChg chg="del">
          <ac:chgData name="mehtaaarti34@outlook.com" userId="6d8d8d21e4164091" providerId="LiveId" clId="{3D498CC2-2D26-42AA-B0D0-4B26CD0C4D5A}" dt="2021-12-13T01:38:17.639" v="0" actId="478"/>
          <ac:picMkLst>
            <pc:docMk/>
            <pc:sldMk cId="2437490723" sldId="260"/>
            <ac:picMk id="7" creationId="{31DDF18B-EFB4-44A8-B688-4707ED9E68AF}"/>
          </ac:picMkLst>
        </pc:picChg>
        <pc:picChg chg="add del mod">
          <ac:chgData name="mehtaaarti34@outlook.com" userId="6d8d8d21e4164091" providerId="LiveId" clId="{3D498CC2-2D26-42AA-B0D0-4B26CD0C4D5A}" dt="2021-12-13T03:22:25.374" v="575" actId="478"/>
          <ac:picMkLst>
            <pc:docMk/>
            <pc:sldMk cId="2437490723" sldId="260"/>
            <ac:picMk id="8" creationId="{4614ECD0-A3C3-4DDB-8068-0306A7D30162}"/>
          </ac:picMkLst>
        </pc:picChg>
        <pc:picChg chg="add mod">
          <ac:chgData name="mehtaaarti34@outlook.com" userId="6d8d8d21e4164091" providerId="LiveId" clId="{3D498CC2-2D26-42AA-B0D0-4B26CD0C4D5A}" dt="2021-12-13T03:22:57.683" v="586" actId="14100"/>
          <ac:picMkLst>
            <pc:docMk/>
            <pc:sldMk cId="2437490723" sldId="260"/>
            <ac:picMk id="11" creationId="{18416F09-E13C-4CB6-9B5A-6FF1EEC2C26A}"/>
          </ac:picMkLst>
        </pc:picChg>
      </pc:sldChg>
      <pc:sldChg chg="addSp delSp modSp mod setBg addAnim">
        <pc:chgData name="mehtaaarti34@outlook.com" userId="6d8d8d21e4164091" providerId="LiveId" clId="{3D498CC2-2D26-42AA-B0D0-4B26CD0C4D5A}" dt="2021-12-13T03:15:49.202" v="553" actId="108"/>
        <pc:sldMkLst>
          <pc:docMk/>
          <pc:sldMk cId="1708006547" sldId="261"/>
        </pc:sldMkLst>
        <pc:spChg chg="mod">
          <ac:chgData name="mehtaaarti34@outlook.com" userId="6d8d8d21e4164091" providerId="LiveId" clId="{3D498CC2-2D26-42AA-B0D0-4B26CD0C4D5A}" dt="2021-12-13T03:15:49.202" v="553" actId="108"/>
          <ac:spMkLst>
            <pc:docMk/>
            <pc:sldMk cId="1708006547" sldId="261"/>
            <ac:spMk id="2" creationId="{7C2A8EB9-C9F1-446A-BE5A-497C10B04339}"/>
          </ac:spMkLst>
        </pc:spChg>
        <pc:spChg chg="add">
          <ac:chgData name="mehtaaarti34@outlook.com" userId="6d8d8d21e4164091" providerId="LiveId" clId="{3D498CC2-2D26-42AA-B0D0-4B26CD0C4D5A}" dt="2021-12-13T03:13:31.645" v="534" actId="26606"/>
          <ac:spMkLst>
            <pc:docMk/>
            <pc:sldMk cId="1708006547" sldId="261"/>
            <ac:spMk id="13" creationId="{17115F77-2FAE-4CA7-9A7F-10D5F2C8F831}"/>
          </ac:spMkLst>
        </pc:spChg>
        <pc:spChg chg="add">
          <ac:chgData name="mehtaaarti34@outlook.com" userId="6d8d8d21e4164091" providerId="LiveId" clId="{3D498CC2-2D26-42AA-B0D0-4B26CD0C4D5A}" dt="2021-12-13T03:13:31.645" v="534" actId="26606"/>
          <ac:spMkLst>
            <pc:docMk/>
            <pc:sldMk cId="1708006547" sldId="261"/>
            <ac:spMk id="15" creationId="{5CD4C046-A04C-46CC-AFA3-6B0621F628C8}"/>
          </ac:spMkLst>
        </pc:spChg>
        <pc:spChg chg="add">
          <ac:chgData name="mehtaaarti34@outlook.com" userId="6d8d8d21e4164091" providerId="LiveId" clId="{3D498CC2-2D26-42AA-B0D0-4B26CD0C4D5A}" dt="2021-12-13T03:13:31.645" v="534" actId="26606"/>
          <ac:spMkLst>
            <pc:docMk/>
            <pc:sldMk cId="1708006547" sldId="261"/>
            <ac:spMk id="17" creationId="{66C7A97A-A7DE-4DFB-8542-1E4BF24C7D31}"/>
          </ac:spMkLst>
        </pc:spChg>
        <pc:spChg chg="add">
          <ac:chgData name="mehtaaarti34@outlook.com" userId="6d8d8d21e4164091" providerId="LiveId" clId="{3D498CC2-2D26-42AA-B0D0-4B26CD0C4D5A}" dt="2021-12-13T03:13:31.645" v="534" actId="26606"/>
          <ac:spMkLst>
            <pc:docMk/>
            <pc:sldMk cId="1708006547" sldId="261"/>
            <ac:spMk id="19" creationId="{BE111DB0-3D73-4D20-9D57-CEF5A0D865B9}"/>
          </ac:spMkLst>
        </pc:spChg>
        <pc:spChg chg="add">
          <ac:chgData name="mehtaaarti34@outlook.com" userId="6d8d8d21e4164091" providerId="LiveId" clId="{3D498CC2-2D26-42AA-B0D0-4B26CD0C4D5A}" dt="2021-12-13T03:13:31.645" v="534" actId="26606"/>
          <ac:spMkLst>
            <pc:docMk/>
            <pc:sldMk cId="1708006547" sldId="261"/>
            <ac:spMk id="21" creationId="{027ADCA0-A066-4B16-8E1F-3C2483947B72}"/>
          </ac:spMkLst>
        </pc:spChg>
        <pc:picChg chg="add del mod">
          <ac:chgData name="mehtaaarti34@outlook.com" userId="6d8d8d21e4164091" providerId="LiveId" clId="{3D498CC2-2D26-42AA-B0D0-4B26CD0C4D5A}" dt="2021-12-13T03:13:23.612" v="529" actId="478"/>
          <ac:picMkLst>
            <pc:docMk/>
            <pc:sldMk cId="1708006547" sldId="261"/>
            <ac:picMk id="4" creationId="{FB2D1082-AF94-487E-9E7F-B216009F0144}"/>
          </ac:picMkLst>
        </pc:picChg>
        <pc:picChg chg="add del">
          <ac:chgData name="mehtaaarti34@outlook.com" userId="6d8d8d21e4164091" providerId="LiveId" clId="{3D498CC2-2D26-42AA-B0D0-4B26CD0C4D5A}" dt="2021-12-13T01:54:12.197" v="106" actId="22"/>
          <ac:picMkLst>
            <pc:docMk/>
            <pc:sldMk cId="1708006547" sldId="261"/>
            <ac:picMk id="6" creationId="{63D19F90-09AC-4F12-A792-0E38AA7DD072}"/>
          </ac:picMkLst>
        </pc:picChg>
        <pc:picChg chg="add del mod">
          <ac:chgData name="mehtaaarti34@outlook.com" userId="6d8d8d21e4164091" providerId="LiveId" clId="{3D498CC2-2D26-42AA-B0D0-4B26CD0C4D5A}" dt="2021-12-13T03:13:40.217" v="537" actId="478"/>
          <ac:picMkLst>
            <pc:docMk/>
            <pc:sldMk cId="1708006547" sldId="261"/>
            <ac:picMk id="8" creationId="{AD70933E-AF9C-465B-BEE3-71BA6CA16B3B}"/>
          </ac:picMkLst>
        </pc:picChg>
        <pc:picChg chg="add mod">
          <ac:chgData name="mehtaaarti34@outlook.com" userId="6d8d8d21e4164091" providerId="LiveId" clId="{3D498CC2-2D26-42AA-B0D0-4B26CD0C4D5A}" dt="2021-12-13T03:14:07.655" v="544" actId="14100"/>
          <ac:picMkLst>
            <pc:docMk/>
            <pc:sldMk cId="1708006547" sldId="261"/>
            <ac:picMk id="10" creationId="{633E0B54-E175-4417-823A-91B7F64DDB7F}"/>
          </ac:picMkLst>
        </pc:picChg>
      </pc:sldChg>
      <pc:sldChg chg="addSp delSp modSp mod">
        <pc:chgData name="mehtaaarti34@outlook.com" userId="6d8d8d21e4164091" providerId="LiveId" clId="{3D498CC2-2D26-42AA-B0D0-4B26CD0C4D5A}" dt="2021-12-13T01:58:09.671" v="136" actId="14100"/>
        <pc:sldMkLst>
          <pc:docMk/>
          <pc:sldMk cId="2753934743" sldId="262"/>
        </pc:sldMkLst>
        <pc:spChg chg="mod">
          <ac:chgData name="mehtaaarti34@outlook.com" userId="6d8d8d21e4164091" providerId="LiveId" clId="{3D498CC2-2D26-42AA-B0D0-4B26CD0C4D5A}" dt="2021-12-13T01:45:31.376" v="50" actId="6549"/>
          <ac:spMkLst>
            <pc:docMk/>
            <pc:sldMk cId="2753934743" sldId="262"/>
            <ac:spMk id="2" creationId="{A1FCCCCA-950B-4C76-8FA0-DBBC8C2C1C8B}"/>
          </ac:spMkLst>
        </pc:spChg>
        <pc:picChg chg="del mod">
          <ac:chgData name="mehtaaarti34@outlook.com" userId="6d8d8d21e4164091" providerId="LiveId" clId="{3D498CC2-2D26-42AA-B0D0-4B26CD0C4D5A}" dt="2021-12-13T01:45:28.049" v="45" actId="478"/>
          <ac:picMkLst>
            <pc:docMk/>
            <pc:sldMk cId="2753934743" sldId="262"/>
            <ac:picMk id="3" creationId="{67336C92-C649-4F50-9D2A-5CEC9A4B474E}"/>
          </ac:picMkLst>
        </pc:picChg>
        <pc:picChg chg="add mod">
          <ac:chgData name="mehtaaarti34@outlook.com" userId="6d8d8d21e4164091" providerId="LiveId" clId="{3D498CC2-2D26-42AA-B0D0-4B26CD0C4D5A}" dt="2021-12-13T01:58:09.671" v="136" actId="14100"/>
          <ac:picMkLst>
            <pc:docMk/>
            <pc:sldMk cId="2753934743" sldId="262"/>
            <ac:picMk id="5" creationId="{94C318C1-BA9C-487E-B756-243C3F4FCCAE}"/>
          </ac:picMkLst>
        </pc:picChg>
      </pc:sldChg>
      <pc:sldChg chg="modSp mod">
        <pc:chgData name="mehtaaarti34@outlook.com" userId="6d8d8d21e4164091" providerId="LiveId" clId="{3D498CC2-2D26-42AA-B0D0-4B26CD0C4D5A}" dt="2021-12-13T02:05:25.751" v="521" actId="20577"/>
        <pc:sldMkLst>
          <pc:docMk/>
          <pc:sldMk cId="2655124562" sldId="263"/>
        </pc:sldMkLst>
        <pc:spChg chg="mod">
          <ac:chgData name="mehtaaarti34@outlook.com" userId="6d8d8d21e4164091" providerId="LiveId" clId="{3D498CC2-2D26-42AA-B0D0-4B26CD0C4D5A}" dt="2021-12-13T02:05:25.751" v="521" actId="20577"/>
          <ac:spMkLst>
            <pc:docMk/>
            <pc:sldMk cId="2655124562" sldId="263"/>
            <ac:spMk id="3" creationId="{143E33DE-31D6-4C89-B8C0-938B81221E48}"/>
          </ac:spMkLst>
        </pc:spChg>
      </pc:sldChg>
      <pc:sldChg chg="modSp mod">
        <pc:chgData name="mehtaaarti34@outlook.com" userId="6d8d8d21e4164091" providerId="LiveId" clId="{3D498CC2-2D26-42AA-B0D0-4B26CD0C4D5A}" dt="2021-12-13T03:21:16.097" v="573" actId="20577"/>
        <pc:sldMkLst>
          <pc:docMk/>
          <pc:sldMk cId="845284170" sldId="264"/>
        </pc:sldMkLst>
        <pc:spChg chg="mod">
          <ac:chgData name="mehtaaarti34@outlook.com" userId="6d8d8d21e4164091" providerId="LiveId" clId="{3D498CC2-2D26-42AA-B0D0-4B26CD0C4D5A}" dt="2021-12-13T03:21:16.097" v="573" actId="20577"/>
          <ac:spMkLst>
            <pc:docMk/>
            <pc:sldMk cId="845284170" sldId="264"/>
            <ac:spMk id="3" creationId="{C38093AD-9713-45AD-889A-E47B6FEE974B}"/>
          </ac:spMkLst>
        </pc:spChg>
      </pc:sldChg>
      <pc:sldChg chg="addSp delSp modSp mod setBg">
        <pc:chgData name="mehtaaarti34@outlook.com" userId="6d8d8d21e4164091" providerId="LiveId" clId="{3D498CC2-2D26-42AA-B0D0-4B26CD0C4D5A}" dt="2021-12-13T02:04:30.924" v="432" actId="26606"/>
        <pc:sldMkLst>
          <pc:docMk/>
          <pc:sldMk cId="3861793806" sldId="265"/>
        </pc:sldMkLst>
        <pc:spChg chg="mod">
          <ac:chgData name="mehtaaarti34@outlook.com" userId="6d8d8d21e4164091" providerId="LiveId" clId="{3D498CC2-2D26-42AA-B0D0-4B26CD0C4D5A}" dt="2021-12-13T02:04:30.924" v="432" actId="26606"/>
          <ac:spMkLst>
            <pc:docMk/>
            <pc:sldMk cId="3861793806" sldId="265"/>
            <ac:spMk id="2" creationId="{F46326E5-0DD3-4A45-90E7-0F605255DC5E}"/>
          </ac:spMkLst>
        </pc:spChg>
        <pc:spChg chg="del">
          <ac:chgData name="mehtaaarti34@outlook.com" userId="6d8d8d21e4164091" providerId="LiveId" clId="{3D498CC2-2D26-42AA-B0D0-4B26CD0C4D5A}" dt="2021-12-13T02:04:27.719" v="428"/>
          <ac:spMkLst>
            <pc:docMk/>
            <pc:sldMk cId="3861793806" sldId="265"/>
            <ac:spMk id="4" creationId="{EC246402-CBB2-4674-9204-494BDE0A432B}"/>
          </ac:spMkLst>
        </pc:spChg>
        <pc:spChg chg="add del">
          <ac:chgData name="mehtaaarti34@outlook.com" userId="6d8d8d21e4164091" providerId="LiveId" clId="{3D498CC2-2D26-42AA-B0D0-4B26CD0C4D5A}" dt="2021-12-13T02:04:30.924" v="432" actId="26606"/>
          <ac:spMkLst>
            <pc:docMk/>
            <pc:sldMk cId="3861793806" sldId="265"/>
            <ac:spMk id="11" creationId="{41B75D3B-D470-4721-96FB-EA6B38EB1DFD}"/>
          </ac:spMkLst>
        </pc:spChg>
        <pc:spChg chg="add del">
          <ac:chgData name="mehtaaarti34@outlook.com" userId="6d8d8d21e4164091" providerId="LiveId" clId="{3D498CC2-2D26-42AA-B0D0-4B26CD0C4D5A}" dt="2021-12-13T02:04:30.924" v="432" actId="26606"/>
          <ac:spMkLst>
            <pc:docMk/>
            <pc:sldMk cId="3861793806" sldId="265"/>
            <ac:spMk id="14" creationId="{681577AD-DA5F-48B3-8FB9-5199BA9EE681}"/>
          </ac:spMkLst>
        </pc:spChg>
        <pc:picChg chg="add del mod">
          <ac:chgData name="mehtaaarti34@outlook.com" userId="6d8d8d21e4164091" providerId="LiveId" clId="{3D498CC2-2D26-42AA-B0D0-4B26CD0C4D5A}" dt="2021-12-13T02:04:15.623" v="427" actId="478"/>
          <ac:picMkLst>
            <pc:docMk/>
            <pc:sldMk cId="3861793806" sldId="265"/>
            <ac:picMk id="5" creationId="{74BF8780-35DB-4228-9A03-5E1A7A88B982}"/>
          </ac:picMkLst>
        </pc:picChg>
        <pc:picChg chg="add mod">
          <ac:chgData name="mehtaaarti34@outlook.com" userId="6d8d8d21e4164091" providerId="LiveId" clId="{3D498CC2-2D26-42AA-B0D0-4B26CD0C4D5A}" dt="2021-12-13T02:04:30.924" v="432" actId="26606"/>
          <ac:picMkLst>
            <pc:docMk/>
            <pc:sldMk cId="3861793806" sldId="265"/>
            <ac:picMk id="7" creationId="{714A19D4-EE13-4B74-A05B-A8908AAB69D3}"/>
          </ac:picMkLst>
        </pc:picChg>
      </pc:sldChg>
      <pc:sldChg chg="addSp modSp mod">
        <pc:chgData name="mehtaaarti34@outlook.com" userId="6d8d8d21e4164091" providerId="LiveId" clId="{3D498CC2-2D26-42AA-B0D0-4B26CD0C4D5A}" dt="2021-12-13T01:45:09.331" v="43" actId="14100"/>
        <pc:sldMkLst>
          <pc:docMk/>
          <pc:sldMk cId="3711369209" sldId="266"/>
        </pc:sldMkLst>
        <pc:picChg chg="add mod">
          <ac:chgData name="mehtaaarti34@outlook.com" userId="6d8d8d21e4164091" providerId="LiveId" clId="{3D498CC2-2D26-42AA-B0D0-4B26CD0C4D5A}" dt="2021-12-13T01:45:09.331" v="43" actId="14100"/>
          <ac:picMkLst>
            <pc:docMk/>
            <pc:sldMk cId="3711369209" sldId="266"/>
            <ac:picMk id="4" creationId="{4426A9C8-C5A4-4C43-AC46-DE8B435702A8}"/>
          </ac:picMkLst>
        </pc:picChg>
      </pc:sldChg>
      <pc:sldChg chg="addSp delSp modSp new mod">
        <pc:chgData name="mehtaaarti34@outlook.com" userId="6d8d8d21e4164091" providerId="LiveId" clId="{3D498CC2-2D26-42AA-B0D0-4B26CD0C4D5A}" dt="2021-12-13T03:14:49.017" v="552" actId="14100"/>
        <pc:sldMkLst>
          <pc:docMk/>
          <pc:sldMk cId="3327860178" sldId="267"/>
        </pc:sldMkLst>
        <pc:spChg chg="mod">
          <ac:chgData name="mehtaaarti34@outlook.com" userId="6d8d8d21e4164091" providerId="LiveId" clId="{3D498CC2-2D26-42AA-B0D0-4B26CD0C4D5A}" dt="2021-12-13T02:05:09.064" v="476"/>
          <ac:spMkLst>
            <pc:docMk/>
            <pc:sldMk cId="3327860178" sldId="267"/>
            <ac:spMk id="2" creationId="{D44E2580-3E90-4493-AB6C-36F7949C1BA5}"/>
          </ac:spMkLst>
        </pc:spChg>
        <pc:spChg chg="del">
          <ac:chgData name="mehtaaarti34@outlook.com" userId="6d8d8d21e4164091" providerId="LiveId" clId="{3D498CC2-2D26-42AA-B0D0-4B26CD0C4D5A}" dt="2021-12-13T01:57:03.099" v="126" actId="22"/>
          <ac:spMkLst>
            <pc:docMk/>
            <pc:sldMk cId="3327860178" sldId="267"/>
            <ac:spMk id="3" creationId="{678D866E-A6D1-4FFE-84F5-29CD2C1D5549}"/>
          </ac:spMkLst>
        </pc:spChg>
        <pc:spChg chg="add del mod">
          <ac:chgData name="mehtaaarti34@outlook.com" userId="6d8d8d21e4164091" providerId="LiveId" clId="{3D498CC2-2D26-42AA-B0D0-4B26CD0C4D5A}" dt="2021-12-13T03:14:27.274" v="546"/>
          <ac:spMkLst>
            <pc:docMk/>
            <pc:sldMk cId="3327860178" sldId="267"/>
            <ac:spMk id="7" creationId="{8CF0EE8F-FE0E-463D-9AC9-78AB311E08D3}"/>
          </ac:spMkLst>
        </pc:spChg>
        <pc:picChg chg="add del mod ord">
          <ac:chgData name="mehtaaarti34@outlook.com" userId="6d8d8d21e4164091" providerId="LiveId" clId="{3D498CC2-2D26-42AA-B0D0-4B26CD0C4D5A}" dt="2021-12-13T03:14:17.733" v="545" actId="478"/>
          <ac:picMkLst>
            <pc:docMk/>
            <pc:sldMk cId="3327860178" sldId="267"/>
            <ac:picMk id="5" creationId="{012DC874-11AB-4078-90AE-C9541C83E1D9}"/>
          </ac:picMkLst>
        </pc:picChg>
        <pc:picChg chg="add mod">
          <ac:chgData name="mehtaaarti34@outlook.com" userId="6d8d8d21e4164091" providerId="LiveId" clId="{3D498CC2-2D26-42AA-B0D0-4B26CD0C4D5A}" dt="2021-12-13T03:14:49.017" v="552" actId="14100"/>
          <ac:picMkLst>
            <pc:docMk/>
            <pc:sldMk cId="3327860178" sldId="267"/>
            <ac:picMk id="9" creationId="{AF83FB72-182D-42CC-A5CD-EFF5195E66AC}"/>
          </ac:picMkLst>
        </pc:picChg>
      </pc:sldChg>
      <pc:sldChg chg="addSp delSp modSp new mod">
        <pc:chgData name="mehtaaarti34@outlook.com" userId="6d8d8d21e4164091" providerId="LiveId" clId="{3D498CC2-2D26-42AA-B0D0-4B26CD0C4D5A}" dt="2021-12-13T03:20:14.520" v="571" actId="1076"/>
        <pc:sldMkLst>
          <pc:docMk/>
          <pc:sldMk cId="3865126239" sldId="268"/>
        </pc:sldMkLst>
        <pc:spChg chg="mod">
          <ac:chgData name="mehtaaarti34@outlook.com" userId="6d8d8d21e4164091" providerId="LiveId" clId="{3D498CC2-2D26-42AA-B0D0-4B26CD0C4D5A}" dt="2021-12-13T03:19:43.907" v="564" actId="20577"/>
          <ac:spMkLst>
            <pc:docMk/>
            <pc:sldMk cId="3865126239" sldId="268"/>
            <ac:spMk id="2" creationId="{1A2B8AC3-C18C-4497-A830-DBCAB862CD36}"/>
          </ac:spMkLst>
        </pc:spChg>
        <pc:spChg chg="del">
          <ac:chgData name="mehtaaarti34@outlook.com" userId="6d8d8d21e4164091" providerId="LiveId" clId="{3D498CC2-2D26-42AA-B0D0-4B26CD0C4D5A}" dt="2021-12-13T03:19:55.873" v="565"/>
          <ac:spMkLst>
            <pc:docMk/>
            <pc:sldMk cId="3865126239" sldId="268"/>
            <ac:spMk id="3" creationId="{60B4249E-B971-4C5F-96CB-73CBD3252387}"/>
          </ac:spMkLst>
        </pc:spChg>
        <pc:picChg chg="add mod">
          <ac:chgData name="mehtaaarti34@outlook.com" userId="6d8d8d21e4164091" providerId="LiveId" clId="{3D498CC2-2D26-42AA-B0D0-4B26CD0C4D5A}" dt="2021-12-13T03:20:14.520" v="571" actId="1076"/>
          <ac:picMkLst>
            <pc:docMk/>
            <pc:sldMk cId="3865126239" sldId="268"/>
            <ac:picMk id="5" creationId="{CF5AC001-E33B-4E80-BB4B-6EFF43FA0EA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6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88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3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8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8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3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35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62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4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5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B30C-7C17-4B50-A8DD-74D09BB50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1533" y="3004457"/>
            <a:ext cx="4501920" cy="2761861"/>
          </a:xfrm>
        </p:spPr>
        <p:txBody>
          <a:bodyPr>
            <a:noAutofit/>
          </a:bodyPr>
          <a:lstStyle/>
          <a:p>
            <a:r>
              <a:rPr lang="en-US" sz="6600" dirty="0">
                <a:cs typeface="Calibri Light"/>
              </a:rPr>
              <a:t>We Care</a:t>
            </a:r>
            <a:endParaRPr lang="en-US" sz="6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A531A-7217-4872-B1FE-AFED1BEEC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02" y="2546651"/>
            <a:ext cx="2730130" cy="3456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2C18B7-9993-446A-A275-85BD4F296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3" y="759259"/>
            <a:ext cx="1735494" cy="17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CCCA-950B-4C76-8FA0-DBBC8C2C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Requests 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318C1-BA9C-487E-B756-243C3F4F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920" y="701040"/>
            <a:ext cx="8016240" cy="5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34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A8EB9-C9F1-446A-BE5A-497C10B04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Donor  Registration Form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3E0B54-E175-4417-823A-91B7F64DD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73" y="758952"/>
            <a:ext cx="6904660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0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2580-3E90-4493-AB6C-36F7949C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Registration Form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AF83FB72-182D-42CC-A5CD-EFF5195E6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72" y="787222"/>
            <a:ext cx="8052328" cy="5274411"/>
          </a:xfrm>
        </p:spPr>
      </p:pic>
    </p:spTree>
    <p:extLst>
      <p:ext uri="{BB962C8B-B14F-4D97-AF65-F5344CB8AC3E}">
        <p14:creationId xmlns:p14="http://schemas.microsoft.com/office/powerpoint/2010/main" val="332786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AE60-DD3A-49A6-A0E7-05630ED4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33DE-31D6-4C89-B8C0-938B81221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Hub Link : </a:t>
            </a:r>
          </a:p>
          <a:p>
            <a:pPr marL="0" indent="0">
              <a:buNone/>
            </a:pPr>
            <a:r>
              <a:rPr lang="en-IN" dirty="0"/>
              <a:t>	 https://github.com/knightfox11/We_Care 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12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7679-F1F3-4DF2-B7A8-E82CAA80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93AD-9713-45AD-889A-E47B6FEE9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# TEAM</a:t>
            </a:r>
          </a:p>
          <a:p>
            <a:r>
              <a:rPr lang="en-US" sz="2400" dirty="0"/>
              <a:t>Aarti Mehta:</a:t>
            </a:r>
          </a:p>
          <a:p>
            <a:pPr marL="0" indent="0">
              <a:buNone/>
            </a:pPr>
            <a:r>
              <a:rPr lang="en-US" sz="2400" dirty="0"/>
              <a:t>   1566374         mehta.aar@northeastern.edu</a:t>
            </a:r>
          </a:p>
          <a:p>
            <a:r>
              <a:rPr lang="en-US" sz="2400" dirty="0"/>
              <a:t>Siddhartha Savant:            </a:t>
            </a:r>
          </a:p>
          <a:p>
            <a:pPr marL="0" indent="0">
              <a:buNone/>
            </a:pPr>
            <a:r>
              <a:rPr lang="en-US" sz="2400" dirty="0"/>
              <a:t>   1568075          savant.si@northeastern.edu</a:t>
            </a:r>
          </a:p>
          <a:p>
            <a:r>
              <a:rPr lang="en-US" sz="2400" dirty="0" err="1"/>
              <a:t>Tejas</a:t>
            </a:r>
            <a:r>
              <a:rPr lang="en-US" sz="2400" dirty="0"/>
              <a:t> </a:t>
            </a:r>
            <a:r>
              <a:rPr lang="en-US" sz="2400" dirty="0" err="1"/>
              <a:t>Bawankar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   1590464          bawankar</a:t>
            </a:r>
            <a:r>
              <a:rPr lang="en-US" sz="2400"/>
              <a:t>.t@</a:t>
            </a:r>
            <a:r>
              <a:rPr lang="en-US" sz="2400" dirty="0"/>
              <a:t>northeastern.edu</a:t>
            </a:r>
            <a:endParaRPr lang="en-IN" sz="24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F9DC2A1-4940-40D9-90F8-78A5AF1CD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54" y="345325"/>
            <a:ext cx="2411514" cy="24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4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6310-D6FD-4788-BCAC-6E4ABEEF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E69E70-D882-41E7-8E44-93671CE58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930" y="272555"/>
            <a:ext cx="8126963" cy="6324187"/>
          </a:xfrm>
        </p:spPr>
        <p:txBody>
          <a:bodyPr/>
          <a:lstStyle/>
          <a:p>
            <a:r>
              <a:rPr lang="en-IN" sz="2800" dirty="0">
                <a:ea typeface="+mn-lt"/>
                <a:cs typeface="+mn-lt"/>
              </a:rPr>
              <a:t>The We Care system is an ecosystem which bridges the gap between population and the essential sectors of healthcare and incident response under one centralized framework</a:t>
            </a:r>
            <a:endParaRPr lang="en-IN" sz="2800" dirty="0"/>
          </a:p>
          <a:p>
            <a:r>
              <a:rPr lang="en-IN" sz="2800" dirty="0">
                <a:ea typeface="+mn-lt"/>
                <a:cs typeface="+mn-lt"/>
              </a:rPr>
              <a:t>The key highlight of this system is that it helps patients with blood disorder to get donors for their treatment</a:t>
            </a:r>
            <a:endParaRPr lang="en-IN" sz="2800" dirty="0"/>
          </a:p>
          <a:p>
            <a:r>
              <a:rPr lang="en-IN" sz="2800" dirty="0">
                <a:ea typeface="+mn-lt"/>
                <a:cs typeface="+mn-lt"/>
              </a:rPr>
              <a:t>Users can report emergencies and seek immediate response to the casualty using the "Emergency Services" feature</a:t>
            </a:r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5666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8BA31-F4ED-4EBE-BDFB-B9BF0D64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US" sz="240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3739C-3AF4-4777-BD70-A0E7AA98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600">
              <a:solidFill>
                <a:srgbClr val="FFFFFF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C9B2896-E5C3-4FE0-800F-55368A20E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80" y="382384"/>
            <a:ext cx="7579360" cy="590665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271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8120-A160-45F4-93B4-E3BE1C49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Salient Feature</a:t>
            </a:r>
            <a:r>
              <a:rPr lang="en-US" dirty="0"/>
              <a:t>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6F65C5-C574-49AC-A414-5C3A310F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980" y="755780"/>
            <a:ext cx="7685488" cy="5228967"/>
          </a:xfrm>
        </p:spPr>
        <p:txBody>
          <a:bodyPr>
            <a:no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User centric hematology care</a:t>
            </a:r>
          </a:p>
          <a:p>
            <a:r>
              <a:rPr lang="en-US" sz="2800" dirty="0"/>
              <a:t>Regulate organization requests like doctor appointment, donor, hematology disease center organization etc. centrally by network</a:t>
            </a:r>
          </a:p>
          <a:p>
            <a:r>
              <a:rPr lang="en-US" sz="2800" dirty="0"/>
              <a:t>Workflow request around the Donor, Receiver, Doctor and respective entities</a:t>
            </a:r>
          </a:p>
          <a:p>
            <a:r>
              <a:rPr lang="en-US" sz="2800" dirty="0"/>
              <a:t>User can check status for all their requests</a:t>
            </a:r>
          </a:p>
          <a:p>
            <a:r>
              <a:rPr lang="en-US" sz="2800" dirty="0"/>
              <a:t>User will receive Email and SMS notifications for their requests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1279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F0D37-22AD-4352-91EF-7276D8B0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Admin Sequence Diagram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01EA5-C6FA-43BC-802B-A5CE2A4A0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416F09-E13C-4CB6-9B5A-6FF1EEC2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3" y="753534"/>
            <a:ext cx="7984067" cy="52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26E5-0DD3-4A45-90E7-0F605255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4A19D4-EE13-4B74-A05B-A8908AAB6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944403"/>
            <a:ext cx="7315200" cy="4959668"/>
          </a:xfrm>
        </p:spPr>
      </p:pic>
    </p:spTree>
    <p:extLst>
      <p:ext uri="{BB962C8B-B14F-4D97-AF65-F5344CB8AC3E}">
        <p14:creationId xmlns:p14="http://schemas.microsoft.com/office/powerpoint/2010/main" val="386179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8AC3-C18C-4497-A830-DBCAB862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F5AC001-E33B-4E80-BB4B-6EFF43FA0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03" y="757721"/>
            <a:ext cx="7874529" cy="5342557"/>
          </a:xfrm>
        </p:spPr>
      </p:pic>
    </p:spTree>
    <p:extLst>
      <p:ext uri="{BB962C8B-B14F-4D97-AF65-F5344CB8AC3E}">
        <p14:creationId xmlns:p14="http://schemas.microsoft.com/office/powerpoint/2010/main" val="3865126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603C-81C8-4115-8FAE-B7F49C32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Admin Work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6A9C8-C5A4-4C43-AC46-DE8B43570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0" y="711200"/>
            <a:ext cx="779272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6920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2333</TotalTime>
  <Words>205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Corbel</vt:lpstr>
      <vt:lpstr>Wingdings 2</vt:lpstr>
      <vt:lpstr>Frame</vt:lpstr>
      <vt:lpstr>We Care</vt:lpstr>
      <vt:lpstr>Contributors</vt:lpstr>
      <vt:lpstr>Proposed Solution</vt:lpstr>
      <vt:lpstr>System Architecture</vt:lpstr>
      <vt:lpstr>Salient Features</vt:lpstr>
      <vt:lpstr>System Admin Sequence Diagram</vt:lpstr>
      <vt:lpstr>Login Page</vt:lpstr>
      <vt:lpstr>Login Page</vt:lpstr>
      <vt:lpstr>System Admin Work Area</vt:lpstr>
      <vt:lpstr>Work Requests Sequence Diagram</vt:lpstr>
      <vt:lpstr>Donor  Registration Form</vt:lpstr>
      <vt:lpstr>Patient Registration Form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mehtaaarti34@outlook.com</cp:lastModifiedBy>
  <cp:revision>41</cp:revision>
  <dcterms:created xsi:type="dcterms:W3CDTF">2013-07-15T20:26:40Z</dcterms:created>
  <dcterms:modified xsi:type="dcterms:W3CDTF">2021-12-13T03:37:22Z</dcterms:modified>
</cp:coreProperties>
</file>